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"/>
  </p:notesMasterIdLst>
  <p:sldIdLst>
    <p:sldId id="515" r:id="rId2"/>
    <p:sldId id="531" r:id="rId3"/>
    <p:sldId id="517" r:id="rId4"/>
    <p:sldId id="532" r:id="rId5"/>
    <p:sldId id="533" r:id="rId6"/>
    <p:sldId id="407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AC8D6"/>
    <a:srgbClr val="AE78D6"/>
    <a:srgbClr val="C7E4EB"/>
    <a:srgbClr val="D4EBF0"/>
    <a:srgbClr val="FFFFFF"/>
    <a:srgbClr val="55AEC3"/>
    <a:srgbClr val="3C517E"/>
    <a:srgbClr val="AFDC7E"/>
    <a:srgbClr val="ED7D31"/>
    <a:srgbClr val="378B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7CE84F3-28C3-443E-9E96-99CF82512B78}" styleName="Темный стиль 1 —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27102A9-8310-4765-A935-A1911B00CA55}" styleName="Светлый стиль 1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91" autoAdjust="0"/>
    <p:restoredTop sz="96433" autoAdjust="0"/>
  </p:normalViewPr>
  <p:slideViewPr>
    <p:cSldViewPr>
      <p:cViewPr varScale="1">
        <p:scale>
          <a:sx n="110" d="100"/>
          <a:sy n="110" d="100"/>
        </p:scale>
        <p:origin x="504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BFEFCE-0BA9-4DC1-B6E7-C2FB343F89D9}" type="datetimeFigureOut">
              <a:rPr lang="ru-RU" smtClean="0"/>
              <a:pPr/>
              <a:t>13.09.2024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6E4BD8-9E5C-4E23-B6B0-35F2207724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45572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A6E4BD8-9E5C-4E23-B6B0-35F2207724C7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80600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74DC99-0954-4071-9D82-45374CB6D7C9}" type="datetime1">
              <a:rPr lang="ru-RU" smtClean="0"/>
              <a:t>13.09.2024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C55C6-EE12-477D-9379-21E943107C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88D5B0-1132-44C0-BC72-75FBFD685AAE}" type="datetime1">
              <a:rPr lang="ru-RU" smtClean="0"/>
              <a:t>13.09.2024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C55C6-EE12-477D-9379-21E943107C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63360-6427-4619-9EF6-0FF12BC9753D}" type="datetime1">
              <a:rPr lang="ru-RU" smtClean="0"/>
              <a:t>13.09.2024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C55C6-EE12-477D-9379-21E943107C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FD8FB-A8FF-4F14-A841-614F1F1E96E0}" type="datetime1">
              <a:rPr lang="ru-RU" smtClean="0"/>
              <a:t>13.09.2024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C55C6-EE12-477D-9379-21E943107C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A0211-6789-4EF2-B70F-4862CED6AA06}" type="datetime1">
              <a:rPr lang="ru-RU" smtClean="0"/>
              <a:t>13.09.2024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C55C6-EE12-477D-9379-21E943107C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6A0A1-A7BD-4564-B2A4-5575B12608C6}" type="datetime1">
              <a:rPr lang="ru-RU" smtClean="0"/>
              <a:t>13.09.2024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C55C6-EE12-477D-9379-21E943107C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7600B-A6E7-4BCE-88D2-EAD720D9A901}" type="datetime1">
              <a:rPr lang="ru-RU" smtClean="0"/>
              <a:t>13.09.2024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C55C6-EE12-477D-9379-21E943107C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03569E-94C3-4EF5-BDF2-3EF66E86EE9B}" type="datetime1">
              <a:rPr lang="ru-RU" smtClean="0"/>
              <a:t>13.09.2024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C55C6-EE12-477D-9379-21E943107C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E6A8B-907A-44BB-A542-489B5D3BE74A}" type="datetime1">
              <a:rPr lang="ru-RU" smtClean="0"/>
              <a:t>13.09.2024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C55C6-EE12-477D-9379-21E943107C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DEB3C-AA7A-419D-8ADE-56D1EB28E7C3}" type="datetime1">
              <a:rPr lang="ru-RU" smtClean="0"/>
              <a:t>13.09.2024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C55C6-EE12-477D-9379-21E943107C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95E25-0AEE-4B9B-9BD7-5523762E0A87}" type="datetime1">
              <a:rPr lang="ru-RU" smtClean="0"/>
              <a:t>13.09.2024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C55C6-EE12-477D-9379-21E943107C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1F6B6F-5FAD-4118-8C76-6AADB254C85A}" type="datetime1">
              <a:rPr lang="ru-RU" smtClean="0"/>
              <a:t>13.09.2024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4C55C6-EE12-477D-9379-21E943107C3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8BA395E-5400-17F5-0E7C-CCEFF9AE0B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7475930"/>
          </a:xfrm>
          <a:prstGeom prst="rect">
            <a:avLst/>
          </a:prstGeom>
        </p:spPr>
      </p:pic>
      <p:sp>
        <p:nvSpPr>
          <p:cNvPr id="5" name="AutoShape 6" descr="Картинки по запросу &quot;забайкальский край карта&quot;&quot;"/>
          <p:cNvSpPr>
            <a:spLocks noChangeAspect="1" noChangeArrowheads="1"/>
          </p:cNvSpPr>
          <p:nvPr/>
        </p:nvSpPr>
        <p:spPr bwMode="auto">
          <a:xfrm>
            <a:off x="130086" y="-122895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75F1AD1-6C05-5AA6-CCE4-0F61880285A3}"/>
              </a:ext>
            </a:extLst>
          </p:cNvPr>
          <p:cNvSpPr/>
          <p:nvPr/>
        </p:nvSpPr>
        <p:spPr>
          <a:xfrm>
            <a:off x="-5492" y="-9587"/>
            <a:ext cx="12191999" cy="6857999"/>
          </a:xfrm>
          <a:prstGeom prst="rect">
            <a:avLst/>
          </a:prstGeom>
          <a:solidFill>
            <a:srgbClr val="FFFFFF">
              <a:alpha val="21000"/>
            </a:srgb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1600" b="1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AutoShape 11" descr="blue glass walled high rise building">
            <a:extLst>
              <a:ext uri="{FF2B5EF4-FFF2-40B4-BE49-F238E27FC236}">
                <a16:creationId xmlns:a16="http://schemas.microsoft.com/office/drawing/2014/main" id="{89426C39-8D9F-E470-7A8A-AE059527A54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13" descr="blue glass walled high rise building">
            <a:extLst>
              <a:ext uri="{FF2B5EF4-FFF2-40B4-BE49-F238E27FC236}">
                <a16:creationId xmlns:a16="http://schemas.microsoft.com/office/drawing/2014/main" id="{A60FA732-A565-2512-2802-9CF4ED73AB1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F9DB202-68F7-FBFC-C640-07C37B940C2E}"/>
              </a:ext>
            </a:extLst>
          </p:cNvPr>
          <p:cNvSpPr/>
          <p:nvPr/>
        </p:nvSpPr>
        <p:spPr>
          <a:xfrm>
            <a:off x="1069976" y="171183"/>
            <a:ext cx="10930680" cy="72543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ОБЩЕСТВО С ОГРАНИЧЕННОЙ ОТВЕТСТВЕННОСТЬЮ </a:t>
            </a:r>
            <a:b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НАУЧНО-ПРОЕКТНЫЙ ИНСТИТУТ ПРОСТРАНСТВЕННОГО ПЛАНИРОВАНИЯ «ЭНКО»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550834FA-4E02-D862-18DC-6AEEDB22FDC8}"/>
              </a:ext>
            </a:extLst>
          </p:cNvPr>
          <p:cNvSpPr/>
          <p:nvPr/>
        </p:nvSpPr>
        <p:spPr>
          <a:xfrm>
            <a:off x="765175" y="1063487"/>
            <a:ext cx="11233000" cy="707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66700">
              <a:spcAft>
                <a:spcPts val="800"/>
              </a:spcAft>
            </a:pP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ВНЕСЕНИЕ ИЗМЕНЕНИЙ В ПРАВИЛА ЗЕМЛЕПОЛЬЗОВАНИЯ И ЗАСТРОЙКИ</a:t>
            </a:r>
            <a:b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УСТЬ-КАМЧАТСКОГО СЕЛЬСКОГО ПОСЕЛЕНИЯ</a:t>
            </a:r>
          </a:p>
        </p:txBody>
      </p:sp>
      <p:pic>
        <p:nvPicPr>
          <p:cNvPr id="15" name="Picture 2" descr="Картинки по запросу &quot;энко санкт-петербург&quot;&quot;">
            <a:extLst>
              <a:ext uri="{FF2B5EF4-FFF2-40B4-BE49-F238E27FC236}">
                <a16:creationId xmlns:a16="http://schemas.microsoft.com/office/drawing/2014/main" id="{51FE7564-F263-D4EF-CAD0-6DD061D19F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957" y="181906"/>
            <a:ext cx="715118" cy="7151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6322ECBF-27E0-7561-ECDD-ECB111690188}"/>
              </a:ext>
            </a:extLst>
          </p:cNvPr>
          <p:cNvCxnSpPr>
            <a:cxnSpLocks/>
          </p:cNvCxnSpPr>
          <p:nvPr/>
        </p:nvCxnSpPr>
        <p:spPr>
          <a:xfrm flipH="1">
            <a:off x="916335" y="181905"/>
            <a:ext cx="2481" cy="725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id="{5D213863-4143-BB45-50C9-44212A37FD9C}"/>
              </a:ext>
            </a:extLst>
          </p:cNvPr>
          <p:cNvCxnSpPr>
            <a:cxnSpLocks/>
          </p:cNvCxnSpPr>
          <p:nvPr/>
        </p:nvCxnSpPr>
        <p:spPr>
          <a:xfrm>
            <a:off x="205957" y="897023"/>
            <a:ext cx="71161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9658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274493"/>
            <a:ext cx="1138033" cy="912534"/>
          </a:xfrm>
          <a:prstGeom prst="rect">
            <a:avLst/>
          </a:prstGeom>
          <a:solidFill>
            <a:srgbClr val="A9D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pic>
        <p:nvPicPr>
          <p:cNvPr id="9" name="Picture 2" descr="Картинки по запросу &quot;энко санкт-петербург&quot;&quot;">
            <a:extLst>
              <a:ext uri="{FF2B5EF4-FFF2-40B4-BE49-F238E27FC236}">
                <a16:creationId xmlns:a16="http://schemas.microsoft.com/office/drawing/2014/main" id="{D022AFDB-E9C6-4C25-99DD-D15BF466A8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954" y="274493"/>
            <a:ext cx="912534" cy="912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1487488" y="274493"/>
            <a:ext cx="0" cy="9125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74954" y="1187027"/>
            <a:ext cx="91253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AutoShape 4" descr="Стадион «Юность» в Армавире - Организация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8A23C2D-8BE6-7538-562D-4673BC16C664}"/>
              </a:ext>
            </a:extLst>
          </p:cNvPr>
          <p:cNvSpPr txBox="1"/>
          <p:nvPr/>
        </p:nvSpPr>
        <p:spPr>
          <a:xfrm>
            <a:off x="1724492" y="329503"/>
            <a:ext cx="97005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378B9F"/>
                </a:solidFill>
                <a:latin typeface="Arial Narrow" panose="020B0606020202030204" pitchFamily="34" charset="0"/>
              </a:rPr>
              <a:t>Внесение изменений в правила землепользования и застройки </a:t>
            </a:r>
            <a:br>
              <a:rPr lang="ru-RU" sz="2400" dirty="0">
                <a:solidFill>
                  <a:srgbClr val="378B9F"/>
                </a:solidFill>
                <a:latin typeface="Arial Narrow" panose="020B0606020202030204" pitchFamily="34" charset="0"/>
              </a:rPr>
            </a:br>
            <a:r>
              <a:rPr lang="ru-RU" sz="2400" dirty="0">
                <a:solidFill>
                  <a:srgbClr val="378B9F"/>
                </a:solidFill>
                <a:latin typeface="Arial Narrow" panose="020B0606020202030204" pitchFamily="34" charset="0"/>
              </a:rPr>
              <a:t>Усть-Камчатского сельского поселения</a:t>
            </a:r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BC36B54-D038-5D14-530E-F33EAFB1FFB8}"/>
              </a:ext>
            </a:extLst>
          </p:cNvPr>
          <p:cNvSpPr txBox="1"/>
          <p:nvPr/>
        </p:nvSpPr>
        <p:spPr>
          <a:xfrm>
            <a:off x="1724493" y="1737357"/>
            <a:ext cx="963402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Решение совета народных депутатов Усть-Камчатского муниципального района от 26.06.2024 № 124-нпа «О внесении изменений в Правила  землепользования и застройки Усть-Камчатского сельского поселения Усть-Камчатского муниципального района Камчатского края». 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63FFA6D-1853-B37D-84EE-92DBEDA87E1B}"/>
              </a:ext>
            </a:extLst>
          </p:cNvPr>
          <p:cNvSpPr txBox="1"/>
          <p:nvPr/>
        </p:nvSpPr>
        <p:spPr>
          <a:xfrm>
            <a:off x="1724491" y="2543300"/>
            <a:ext cx="963402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marL="285750" indent="-285750"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defRPr>
            </a:lvl1pPr>
          </a:lstStyle>
          <a:p>
            <a:pPr algn="just"/>
            <a:r>
              <a:rPr lang="ru-RU" sz="1400" dirty="0"/>
              <a:t>Муниципальный контракт от 01.09.2024 № 18 на выполнение работы «Подготовка проекта внесения изменений в правила землепользования и застройки Усть-Камчатского сельского поселения».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105E74A-615D-CE61-D9D4-6492F96BF496}"/>
              </a:ext>
            </a:extLst>
          </p:cNvPr>
          <p:cNvSpPr txBox="1"/>
          <p:nvPr/>
        </p:nvSpPr>
        <p:spPr>
          <a:xfrm>
            <a:off x="1724492" y="3179381"/>
            <a:ext cx="963402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marL="285750" indent="-285750"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defRPr>
            </a:lvl1pPr>
          </a:lstStyle>
          <a:p>
            <a:pPr algn="just"/>
            <a:r>
              <a:rPr lang="ru-RU" sz="1400" dirty="0"/>
              <a:t>Градостроительный кодекс Российской Федерации от 29.12.204 № 190-ФЗ (ред. от 08.08.2024) (с изм. и доп., вступ. в силу с 01.09.2024)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A33BBD1-CD23-6A13-95BA-1975E79B0104}"/>
              </a:ext>
            </a:extLst>
          </p:cNvPr>
          <p:cNvSpPr txBox="1"/>
          <p:nvPr/>
        </p:nvSpPr>
        <p:spPr>
          <a:xfrm>
            <a:off x="1724914" y="4077072"/>
            <a:ext cx="9700101" cy="134421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 marL="285750" indent="-285750">
              <a:buFont typeface="Arial" panose="020B0604020202020204" pitchFamily="34" charset="0"/>
              <a:buChar char="•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defRPr>
            </a:lvl1pPr>
          </a:lstStyle>
          <a:p>
            <a:pPr marL="0" indent="0" algn="just">
              <a:lnSpc>
                <a:spcPct val="150000"/>
              </a:lnSpc>
              <a:buNone/>
            </a:pPr>
            <a:r>
              <a:rPr lang="ru-RU" sz="1400" u="sng" dirty="0"/>
              <a:t>Состав правил землепользования и застройки: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ru-RU" sz="1400" dirty="0"/>
              <a:t>Порядок их применения и внесений изменений в указанные правила;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ru-RU" sz="1400" dirty="0"/>
              <a:t>Карта градостроительного зонирования;</a:t>
            </a:r>
          </a:p>
          <a:p>
            <a:pPr marL="342900" indent="-342900" algn="just">
              <a:lnSpc>
                <a:spcPct val="150000"/>
              </a:lnSpc>
              <a:buAutoNum type="arabicPeriod"/>
            </a:pPr>
            <a:r>
              <a:rPr lang="ru-RU" sz="1400" dirty="0"/>
              <a:t>Градостроительные регламенты.</a:t>
            </a:r>
          </a:p>
        </p:txBody>
      </p:sp>
    </p:spTree>
    <p:extLst>
      <p:ext uri="{BB962C8B-B14F-4D97-AF65-F5344CB8AC3E}">
        <p14:creationId xmlns:p14="http://schemas.microsoft.com/office/powerpoint/2010/main" val="1872635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C55C6-EE12-477D-9379-21E943107C30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274493"/>
            <a:ext cx="1138033" cy="912534"/>
          </a:xfrm>
          <a:prstGeom prst="rect">
            <a:avLst/>
          </a:prstGeom>
          <a:solidFill>
            <a:srgbClr val="A9D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pic>
        <p:nvPicPr>
          <p:cNvPr id="9" name="Picture 2" descr="Картинки по запросу &quot;энко санкт-петербург&quot;&quot;">
            <a:extLst>
              <a:ext uri="{FF2B5EF4-FFF2-40B4-BE49-F238E27FC236}">
                <a16:creationId xmlns:a16="http://schemas.microsoft.com/office/drawing/2014/main" id="{D022AFDB-E9C6-4C25-99DD-D15BF466A8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954" y="274493"/>
            <a:ext cx="912534" cy="912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1487488" y="274493"/>
            <a:ext cx="0" cy="9125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74954" y="1187027"/>
            <a:ext cx="91253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5EE443C8-9553-0E19-0B02-3D3580AD8ABD}"/>
              </a:ext>
            </a:extLst>
          </p:cNvPr>
          <p:cNvSpPr txBox="1"/>
          <p:nvPr/>
        </p:nvSpPr>
        <p:spPr>
          <a:xfrm>
            <a:off x="8256240" y="1484784"/>
            <a:ext cx="332616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Внесение сведений о границе зоны с особыми условиями использования территории – санитарно-защитной зоны для объекта «Автозаправочная станция Усть-Камчатск»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F03D940A-15EE-686B-B0FC-B46B2F97F3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4491" y="1484784"/>
            <a:ext cx="5814113" cy="4968552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C6BDCAB-5C14-71C3-6B8B-C38555BF989A}"/>
              </a:ext>
            </a:extLst>
          </p:cNvPr>
          <p:cNvSpPr txBox="1"/>
          <p:nvPr/>
        </p:nvSpPr>
        <p:spPr>
          <a:xfrm>
            <a:off x="1724492" y="329503"/>
            <a:ext cx="97005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378B9F"/>
                </a:solidFill>
                <a:latin typeface="Arial Narrow" panose="020B0606020202030204" pitchFamily="34" charset="0"/>
              </a:rPr>
              <a:t>Внесение изменений в правила землепользования и застройки </a:t>
            </a:r>
            <a:br>
              <a:rPr lang="ru-RU" sz="2400" dirty="0">
                <a:solidFill>
                  <a:srgbClr val="378B9F"/>
                </a:solidFill>
                <a:latin typeface="Arial Narrow" panose="020B0606020202030204" pitchFamily="34" charset="0"/>
              </a:rPr>
            </a:br>
            <a:r>
              <a:rPr lang="ru-RU" sz="2400" dirty="0">
                <a:solidFill>
                  <a:srgbClr val="378B9F"/>
                </a:solidFill>
                <a:latin typeface="Arial Narrow" panose="020B0606020202030204" pitchFamily="34" charset="0"/>
              </a:rPr>
              <a:t>Усть-Камчатского сельского поселения</a:t>
            </a:r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677240C-7A93-4D3B-B787-7046B64236D8}"/>
              </a:ext>
            </a:extLst>
          </p:cNvPr>
          <p:cNvSpPr/>
          <p:nvPr/>
        </p:nvSpPr>
        <p:spPr>
          <a:xfrm>
            <a:off x="3071664" y="2636912"/>
            <a:ext cx="3168352" cy="288032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71215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274493"/>
            <a:ext cx="1138033" cy="912534"/>
          </a:xfrm>
          <a:prstGeom prst="rect">
            <a:avLst/>
          </a:prstGeom>
          <a:solidFill>
            <a:srgbClr val="A9D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pic>
        <p:nvPicPr>
          <p:cNvPr id="9" name="Picture 2" descr="Картинки по запросу &quot;энко санкт-петербург&quot;&quot;">
            <a:extLst>
              <a:ext uri="{FF2B5EF4-FFF2-40B4-BE49-F238E27FC236}">
                <a16:creationId xmlns:a16="http://schemas.microsoft.com/office/drawing/2014/main" id="{D022AFDB-E9C6-4C25-99DD-D15BF466A8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954" y="274493"/>
            <a:ext cx="912534" cy="912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1487488" y="274493"/>
            <a:ext cx="0" cy="9125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74954" y="1187027"/>
            <a:ext cx="91253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AutoShape 4" descr="Стадион «Юность» в Армавире - Организация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DA9CBF3-611A-C88C-18F0-87753A0F04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8243" y="1371624"/>
            <a:ext cx="5761510" cy="5309876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62474F4-0EFF-CBD5-60C4-474A2E8650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247" y="1371624"/>
            <a:ext cx="4967685" cy="530987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4ADC400-76BE-4B8F-B162-6DACC21C4E2F}"/>
              </a:ext>
            </a:extLst>
          </p:cNvPr>
          <p:cNvSpPr txBox="1"/>
          <p:nvPr/>
        </p:nvSpPr>
        <p:spPr>
          <a:xfrm>
            <a:off x="1724492" y="329503"/>
            <a:ext cx="97005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378B9F"/>
                </a:solidFill>
                <a:latin typeface="Arial Narrow" panose="020B0606020202030204" pitchFamily="34" charset="0"/>
              </a:rPr>
              <a:t>Внесение изменений в правила землепользования и застройки </a:t>
            </a:r>
            <a:br>
              <a:rPr lang="ru-RU" sz="2400" dirty="0">
                <a:solidFill>
                  <a:srgbClr val="378B9F"/>
                </a:solidFill>
                <a:latin typeface="Arial Narrow" panose="020B0606020202030204" pitchFamily="34" charset="0"/>
              </a:rPr>
            </a:br>
            <a:r>
              <a:rPr lang="ru-RU" sz="2400" dirty="0">
                <a:solidFill>
                  <a:srgbClr val="378B9F"/>
                </a:solidFill>
                <a:latin typeface="Arial Narrow" panose="020B0606020202030204" pitchFamily="34" charset="0"/>
              </a:rPr>
              <a:t>Усть-Камчатского сельского поселения</a:t>
            </a:r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41461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274493"/>
            <a:ext cx="1138033" cy="912534"/>
          </a:xfrm>
          <a:prstGeom prst="rect">
            <a:avLst/>
          </a:prstGeom>
          <a:solidFill>
            <a:srgbClr val="A9D6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pic>
        <p:nvPicPr>
          <p:cNvPr id="9" name="Picture 2" descr="Картинки по запросу &quot;энко санкт-петербург&quot;&quot;">
            <a:extLst>
              <a:ext uri="{FF2B5EF4-FFF2-40B4-BE49-F238E27FC236}">
                <a16:creationId xmlns:a16="http://schemas.microsoft.com/office/drawing/2014/main" id="{D022AFDB-E9C6-4C25-99DD-D15BF466A8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954" y="274493"/>
            <a:ext cx="912534" cy="912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Прямая соединительная линия 10"/>
          <p:cNvCxnSpPr/>
          <p:nvPr/>
        </p:nvCxnSpPr>
        <p:spPr>
          <a:xfrm>
            <a:off x="1487488" y="274493"/>
            <a:ext cx="0" cy="91253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574954" y="1187027"/>
            <a:ext cx="91253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AutoShape 4" descr="Стадион «Юность» в Армавире - Организация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62474F4-0EFF-CBD5-60C4-474A2E865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2564" y="1340768"/>
            <a:ext cx="4967685" cy="530987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9611F7E-119A-32AE-CBD1-5BD6778090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2104" y="1340768"/>
            <a:ext cx="3280850" cy="530987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25E0A12-1C2E-A599-FB75-F2317DE8104B}"/>
              </a:ext>
            </a:extLst>
          </p:cNvPr>
          <p:cNvSpPr txBox="1"/>
          <p:nvPr/>
        </p:nvSpPr>
        <p:spPr>
          <a:xfrm>
            <a:off x="1724492" y="329503"/>
            <a:ext cx="97005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rgbClr val="378B9F"/>
                </a:solidFill>
                <a:latin typeface="Arial Narrow" panose="020B0606020202030204" pitchFamily="34" charset="0"/>
              </a:rPr>
              <a:t>Внесение изменений в правила землепользования и застройки </a:t>
            </a:r>
            <a:br>
              <a:rPr lang="ru-RU" sz="2400" dirty="0">
                <a:solidFill>
                  <a:srgbClr val="378B9F"/>
                </a:solidFill>
                <a:latin typeface="Arial Narrow" panose="020B0606020202030204" pitchFamily="34" charset="0"/>
              </a:rPr>
            </a:br>
            <a:r>
              <a:rPr lang="ru-RU" sz="2400" dirty="0">
                <a:solidFill>
                  <a:srgbClr val="378B9F"/>
                </a:solidFill>
                <a:latin typeface="Arial Narrow" panose="020B0606020202030204" pitchFamily="34" charset="0"/>
              </a:rPr>
              <a:t>Усть-Камчатского сельского поселения</a:t>
            </a:r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57497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6" descr="Картинки по запросу &quot;забайкальский край карта&quot;&quot;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Картинки по запросу &quot;забайкальский край карта&quot;&quot;"/>
          <p:cNvSpPr>
            <a:spLocks noChangeAspect="1" noChangeArrowheads="1"/>
          </p:cNvSpPr>
          <p:nvPr/>
        </p:nvSpPr>
        <p:spPr bwMode="auto">
          <a:xfrm>
            <a:off x="1831975" y="7938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455049" y="1814125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+7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 (812) 640-52-46</a:t>
            </a:r>
          </a:p>
          <a:p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info@enkospb.ru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4" name="Объект 2"/>
          <p:cNvSpPr txBox="1">
            <a:spLocks/>
          </p:cNvSpPr>
          <p:nvPr/>
        </p:nvSpPr>
        <p:spPr>
          <a:xfrm>
            <a:off x="1430089" y="160338"/>
            <a:ext cx="9865097" cy="2016429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ООО «НАУЧНО-ПРОЕКТНЫЙ ИНСТИТУТ «ЭНКО»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196247, г. Санкт-Петербург, пр-т Ленинский, 153,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лит. А, </a:t>
            </a:r>
            <a:r>
              <a:rPr lang="ru-RU" sz="16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помещ</a:t>
            </a:r>
            <a:r>
              <a:rPr lang="ru-RU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. 383-Н</a:t>
            </a: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Генеральный директор </a:t>
            </a:r>
            <a:r>
              <a:rPr lang="ru-RU" sz="15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Николаевская Наталия Александровна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" y="2791901"/>
            <a:ext cx="12192000" cy="1176281"/>
          </a:xfrm>
          <a:prstGeom prst="rect">
            <a:avLst/>
          </a:prstGeom>
          <a:gradFill>
            <a:gsLst>
              <a:gs pos="0">
                <a:schemeClr val="bg1"/>
              </a:gs>
              <a:gs pos="39000">
                <a:schemeClr val="bg1">
                  <a:alpha val="68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бъект 2"/>
          <p:cNvSpPr txBox="1">
            <a:spLocks/>
          </p:cNvSpPr>
          <p:nvPr/>
        </p:nvSpPr>
        <p:spPr>
          <a:xfrm>
            <a:off x="2569488" y="2514580"/>
            <a:ext cx="2304256" cy="749782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vert="horz" lIns="91440" tIns="45720" rIns="91440" bIns="45720" rtlCol="0" anchor="ctr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enkospb.ru</a:t>
            </a:r>
            <a:endParaRPr lang="ru-RU" sz="1500" dirty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5" name="Объект 2"/>
          <p:cNvSpPr txBox="1">
            <a:spLocks/>
          </p:cNvSpPr>
          <p:nvPr/>
        </p:nvSpPr>
        <p:spPr>
          <a:xfrm>
            <a:off x="6638880" y="2514580"/>
            <a:ext cx="3096344" cy="749782"/>
          </a:xfrm>
          <a:prstGeom prst="rect">
            <a:avLst/>
          </a:prstGeom>
          <a:solidFill>
            <a:srgbClr val="FFFFFF">
              <a:alpha val="50196"/>
            </a:srgbClr>
          </a:solidFill>
        </p:spPr>
        <p:txBody>
          <a:bodyPr vert="horz" lIns="91440" tIns="45720" rIns="91440" bIns="45720" rtlCol="0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vk.com/</a:t>
            </a:r>
            <a:r>
              <a:rPr lang="en-US" sz="36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rPr>
              <a:t>npienko</a:t>
            </a:r>
            <a:endParaRPr lang="ru-RU" sz="1600" dirty="0">
              <a:solidFill>
                <a:schemeClr val="tx1">
                  <a:lumMod val="65000"/>
                  <a:lumOff val="35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2051" name="Picture 3" descr="C:\Users\P59_Nikolaevrs\Downloads\qr-code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568" y="3162652"/>
            <a:ext cx="3024336" cy="3024336"/>
          </a:xfrm>
          <a:prstGeom prst="rect">
            <a:avLst/>
          </a:prstGeom>
          <a:noFill/>
          <a:ln w="635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P59_Nikolaevrs\Downloads\qr-code (2)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064" y="3162652"/>
            <a:ext cx="3010644" cy="3010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40729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21595</TotalTime>
  <Words>241</Words>
  <Application>Microsoft Office PowerPoint</Application>
  <PresentationFormat>Широкоэкранный</PresentationFormat>
  <Paragraphs>23</Paragraphs>
  <Slides>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Arial Narrow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Elena</dc:creator>
  <cp:lastModifiedBy>UKMR</cp:lastModifiedBy>
  <cp:revision>721</cp:revision>
  <cp:lastPrinted>2023-05-29T22:24:35Z</cp:lastPrinted>
  <dcterms:created xsi:type="dcterms:W3CDTF">2018-08-12T17:14:42Z</dcterms:created>
  <dcterms:modified xsi:type="dcterms:W3CDTF">2024-09-12T22:12:53Z</dcterms:modified>
</cp:coreProperties>
</file>